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3660" r:id="rId4"/>
  </p:sldMasterIdLst>
  <p:notesMasterIdLst>
    <p:notesMasterId r:id="rId6"/>
  </p:notesMasterIdLst>
  <p:sldIdLst>
    <p:sldId id="374"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1457D07-981D-DA9E-B965-3085BA504FDC}" name="Trang Nguyen" initials="TN" userId="S::trnguyen@uef.fi::d5280366-562c-4cf0-bb7c-ae974c00dcff" providerId="AD"/>
  <p188:author id="{21AC9624-004E-CAC1-EDB6-BA65FF050442}" name="Hayley Trowbridge" initials="HT" userId="S::hayley_peoplesvoicemedia.co.uk#ext#@studentuef.onmicrosoft.com::8d2bff5c-ea5f-4b46-8a64-c5e88909eaa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rang Nguyen" initials="TN" lastIdx="28" clrIdx="0">
    <p:extLst>
      <p:ext uri="{19B8F6BF-5375-455C-9EA6-DF929625EA0E}">
        <p15:presenceInfo xmlns:p15="http://schemas.microsoft.com/office/powerpoint/2012/main" userId="S::trnguyen@uef.fi::d5280366-562c-4cf0-bb7c-ae974c00dcff" providerId="AD"/>
      </p:ext>
    </p:extLst>
  </p:cmAuthor>
  <p:cmAuthor id="2" name="Guest User" initials="GU" lastIdx="7" clrIdx="1">
    <p:extLst>
      <p:ext uri="{19B8F6BF-5375-455C-9EA6-DF929625EA0E}">
        <p15:presenceInfo xmlns:p15="http://schemas.microsoft.com/office/powerpoint/2012/main" userId="S::urn:spo:anon#e295d3b54a41dccf79cf51fc30223e07825865f4c8ec341ec316e4ebcaae4e36::" providerId="AD"/>
      </p:ext>
    </p:extLst>
  </p:cmAuthor>
  <p:cmAuthor id="3" name="Guest User" initials="GU [2]" lastIdx="1" clrIdx="2">
    <p:extLst>
      <p:ext uri="{19B8F6BF-5375-455C-9EA6-DF929625EA0E}">
        <p15:presenceInfo xmlns:p15="http://schemas.microsoft.com/office/powerpoint/2012/main" userId="S::urn:spo:anon#5255dc26cd547c7991fca30facf776d32b3f7778c758d74f9848ee1c1be7d208::" providerId="AD"/>
      </p:ext>
    </p:extLst>
  </p:cmAuthor>
  <p:cmAuthor id="4" name="Guest User" initials="GU [3]" lastIdx="10" clrIdx="3">
    <p:extLst>
      <p:ext uri="{19B8F6BF-5375-455C-9EA6-DF929625EA0E}">
        <p15:presenceInfo xmlns:p15="http://schemas.microsoft.com/office/powerpoint/2012/main" userId="S::urn:spo:anon#c83150464e2bf34a20c349c621009c02417003a2285cbc20106be13216004797::" providerId="AD"/>
      </p:ext>
    </p:extLst>
  </p:cmAuthor>
  <p:cmAuthor id="5" name="Hayley Trowbridge" initials="HT" lastIdx="11" clrIdx="4">
    <p:extLst>
      <p:ext uri="{19B8F6BF-5375-455C-9EA6-DF929625EA0E}">
        <p15:presenceInfo xmlns:p15="http://schemas.microsoft.com/office/powerpoint/2012/main" userId="S::hayley_peoplesvoicemedia.co.uk#ext#@studentuef.onmicrosoft.com::8d2bff5c-ea5f-4b46-8a64-c5e88909eaa7" providerId="AD"/>
      </p:ext>
    </p:extLst>
  </p:cmAuthor>
  <p:cmAuthor id="6" name="Stanislaw Domaniewski" initials="SD" lastIdx="1" clrIdx="5">
    <p:extLst>
      <p:ext uri="{19B8F6BF-5375-455C-9EA6-DF929625EA0E}">
        <p15:presenceInfo xmlns:p15="http://schemas.microsoft.com/office/powerpoint/2012/main" userId="S::stanido@uef.fi::b5dda27c-b2bb-4324-a53f-13ab270e79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ADEE"/>
    <a:srgbClr val="8BC53F"/>
    <a:srgbClr val="EB008A"/>
    <a:srgbClr val="F6921E"/>
    <a:srgbClr val="00A551"/>
    <a:srgbClr val="652D90"/>
    <a:srgbClr val="EE403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59" autoAdjust="0"/>
    <p:restoredTop sz="94660"/>
  </p:normalViewPr>
  <p:slideViewPr>
    <p:cSldViewPr snapToGrid="0">
      <p:cViewPr varScale="1">
        <p:scale>
          <a:sx n="81" d="100"/>
          <a:sy n="81" d="100"/>
        </p:scale>
        <p:origin x="2886" y="96"/>
      </p:cViewPr>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8/10/relationships/authors" Target="authors.xml"/><Relationship Id="rId3" Type="http://schemas.openxmlformats.org/officeDocument/2006/relationships/customXml" Target="../customXml/item3.xml"/><Relationship Id="rId7" Type="http://schemas.openxmlformats.org/officeDocument/2006/relationships/commentAuthors" Target="commentAuthors.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ang Nguyen" userId="d5280366-562c-4cf0-bb7c-ae974c00dcff" providerId="ADAL" clId="{4F3AA7CC-05D0-4920-9368-671F96AFC6C9}"/>
    <pc:docChg chg="delSld">
      <pc:chgData name="Trang Nguyen" userId="d5280366-562c-4cf0-bb7c-ae974c00dcff" providerId="ADAL" clId="{4F3AA7CC-05D0-4920-9368-671F96AFC6C9}" dt="2023-01-27T15:42:40.072" v="3" actId="47"/>
      <pc:docMkLst>
        <pc:docMk/>
      </pc:docMkLst>
      <pc:sldChg chg="del">
        <pc:chgData name="Trang Nguyen" userId="d5280366-562c-4cf0-bb7c-ae974c00dcff" providerId="ADAL" clId="{4F3AA7CC-05D0-4920-9368-671F96AFC6C9}" dt="2023-01-27T15:41:30.762" v="0" actId="47"/>
        <pc:sldMkLst>
          <pc:docMk/>
          <pc:sldMk cId="282878568" sldId="256"/>
        </pc:sldMkLst>
      </pc:sldChg>
      <pc:sldChg chg="del">
        <pc:chgData name="Trang Nguyen" userId="d5280366-562c-4cf0-bb7c-ae974c00dcff" providerId="ADAL" clId="{4F3AA7CC-05D0-4920-9368-671F96AFC6C9}" dt="2023-01-27T15:41:30.762" v="0" actId="47"/>
        <pc:sldMkLst>
          <pc:docMk/>
          <pc:sldMk cId="564999149" sldId="257"/>
        </pc:sldMkLst>
      </pc:sldChg>
      <pc:sldChg chg="del">
        <pc:chgData name="Trang Nguyen" userId="d5280366-562c-4cf0-bb7c-ae974c00dcff" providerId="ADAL" clId="{4F3AA7CC-05D0-4920-9368-671F96AFC6C9}" dt="2023-01-27T15:41:30.762" v="0" actId="47"/>
        <pc:sldMkLst>
          <pc:docMk/>
          <pc:sldMk cId="3260347449" sldId="258"/>
        </pc:sldMkLst>
      </pc:sldChg>
      <pc:sldChg chg="del">
        <pc:chgData name="Trang Nguyen" userId="d5280366-562c-4cf0-bb7c-ae974c00dcff" providerId="ADAL" clId="{4F3AA7CC-05D0-4920-9368-671F96AFC6C9}" dt="2023-01-27T15:41:30.762" v="0" actId="47"/>
        <pc:sldMkLst>
          <pc:docMk/>
          <pc:sldMk cId="551864205" sldId="264"/>
        </pc:sldMkLst>
      </pc:sldChg>
      <pc:sldChg chg="del">
        <pc:chgData name="Trang Nguyen" userId="d5280366-562c-4cf0-bb7c-ae974c00dcff" providerId="ADAL" clId="{4F3AA7CC-05D0-4920-9368-671F96AFC6C9}" dt="2023-01-27T15:41:38.295" v="1" actId="2696"/>
        <pc:sldMkLst>
          <pc:docMk/>
          <pc:sldMk cId="2732720287" sldId="319"/>
        </pc:sldMkLst>
      </pc:sldChg>
      <pc:sldChg chg="del">
        <pc:chgData name="Trang Nguyen" userId="d5280366-562c-4cf0-bb7c-ae974c00dcff" providerId="ADAL" clId="{4F3AA7CC-05D0-4920-9368-671F96AFC6C9}" dt="2023-01-27T15:41:38.295" v="1" actId="2696"/>
        <pc:sldMkLst>
          <pc:docMk/>
          <pc:sldMk cId="3632570922" sldId="328"/>
        </pc:sldMkLst>
      </pc:sldChg>
      <pc:sldChg chg="del">
        <pc:chgData name="Trang Nguyen" userId="d5280366-562c-4cf0-bb7c-ae974c00dcff" providerId="ADAL" clId="{4F3AA7CC-05D0-4920-9368-671F96AFC6C9}" dt="2023-01-27T15:41:30.762" v="0" actId="47"/>
        <pc:sldMkLst>
          <pc:docMk/>
          <pc:sldMk cId="237528208" sldId="335"/>
        </pc:sldMkLst>
      </pc:sldChg>
      <pc:sldChg chg="del">
        <pc:chgData name="Trang Nguyen" userId="d5280366-562c-4cf0-bb7c-ae974c00dcff" providerId="ADAL" clId="{4F3AA7CC-05D0-4920-9368-671F96AFC6C9}" dt="2023-01-27T15:41:30.762" v="0" actId="47"/>
        <pc:sldMkLst>
          <pc:docMk/>
          <pc:sldMk cId="3758314701" sldId="336"/>
        </pc:sldMkLst>
      </pc:sldChg>
      <pc:sldChg chg="del">
        <pc:chgData name="Trang Nguyen" userId="d5280366-562c-4cf0-bb7c-ae974c00dcff" providerId="ADAL" clId="{4F3AA7CC-05D0-4920-9368-671F96AFC6C9}" dt="2023-01-27T15:41:30.762" v="0" actId="47"/>
        <pc:sldMkLst>
          <pc:docMk/>
          <pc:sldMk cId="2094552802" sldId="337"/>
        </pc:sldMkLst>
      </pc:sldChg>
      <pc:sldChg chg="del">
        <pc:chgData name="Trang Nguyen" userId="d5280366-562c-4cf0-bb7c-ae974c00dcff" providerId="ADAL" clId="{4F3AA7CC-05D0-4920-9368-671F96AFC6C9}" dt="2023-01-27T15:41:30.762" v="0" actId="47"/>
        <pc:sldMkLst>
          <pc:docMk/>
          <pc:sldMk cId="4079133313" sldId="338"/>
        </pc:sldMkLst>
      </pc:sldChg>
      <pc:sldChg chg="del">
        <pc:chgData name="Trang Nguyen" userId="d5280366-562c-4cf0-bb7c-ae974c00dcff" providerId="ADAL" clId="{4F3AA7CC-05D0-4920-9368-671F96AFC6C9}" dt="2023-01-27T15:41:30.762" v="0" actId="47"/>
        <pc:sldMkLst>
          <pc:docMk/>
          <pc:sldMk cId="3887300260" sldId="339"/>
        </pc:sldMkLst>
      </pc:sldChg>
      <pc:sldChg chg="del">
        <pc:chgData name="Trang Nguyen" userId="d5280366-562c-4cf0-bb7c-ae974c00dcff" providerId="ADAL" clId="{4F3AA7CC-05D0-4920-9368-671F96AFC6C9}" dt="2023-01-27T15:41:30.762" v="0" actId="47"/>
        <pc:sldMkLst>
          <pc:docMk/>
          <pc:sldMk cId="1034846794" sldId="340"/>
        </pc:sldMkLst>
      </pc:sldChg>
      <pc:sldChg chg="del">
        <pc:chgData name="Trang Nguyen" userId="d5280366-562c-4cf0-bb7c-ae974c00dcff" providerId="ADAL" clId="{4F3AA7CC-05D0-4920-9368-671F96AFC6C9}" dt="2023-01-27T15:41:30.762" v="0" actId="47"/>
        <pc:sldMkLst>
          <pc:docMk/>
          <pc:sldMk cId="2898211729" sldId="341"/>
        </pc:sldMkLst>
      </pc:sldChg>
      <pc:sldChg chg="del">
        <pc:chgData name="Trang Nguyen" userId="d5280366-562c-4cf0-bb7c-ae974c00dcff" providerId="ADAL" clId="{4F3AA7CC-05D0-4920-9368-671F96AFC6C9}" dt="2023-01-27T15:41:30.762" v="0" actId="47"/>
        <pc:sldMkLst>
          <pc:docMk/>
          <pc:sldMk cId="1570774054" sldId="342"/>
        </pc:sldMkLst>
      </pc:sldChg>
      <pc:sldChg chg="del">
        <pc:chgData name="Trang Nguyen" userId="d5280366-562c-4cf0-bb7c-ae974c00dcff" providerId="ADAL" clId="{4F3AA7CC-05D0-4920-9368-671F96AFC6C9}" dt="2023-01-27T15:41:30.762" v="0" actId="47"/>
        <pc:sldMkLst>
          <pc:docMk/>
          <pc:sldMk cId="3175900521" sldId="343"/>
        </pc:sldMkLst>
      </pc:sldChg>
      <pc:sldChg chg="del">
        <pc:chgData name="Trang Nguyen" userId="d5280366-562c-4cf0-bb7c-ae974c00dcff" providerId="ADAL" clId="{4F3AA7CC-05D0-4920-9368-671F96AFC6C9}" dt="2023-01-27T15:41:30.762" v="0" actId="47"/>
        <pc:sldMkLst>
          <pc:docMk/>
          <pc:sldMk cId="2066872244" sldId="344"/>
        </pc:sldMkLst>
      </pc:sldChg>
      <pc:sldChg chg="del">
        <pc:chgData name="Trang Nguyen" userId="d5280366-562c-4cf0-bb7c-ae974c00dcff" providerId="ADAL" clId="{4F3AA7CC-05D0-4920-9368-671F96AFC6C9}" dt="2023-01-27T15:41:30.762" v="0" actId="47"/>
        <pc:sldMkLst>
          <pc:docMk/>
          <pc:sldMk cId="3453016699" sldId="345"/>
        </pc:sldMkLst>
      </pc:sldChg>
      <pc:sldChg chg="del">
        <pc:chgData name="Trang Nguyen" userId="d5280366-562c-4cf0-bb7c-ae974c00dcff" providerId="ADAL" clId="{4F3AA7CC-05D0-4920-9368-671F96AFC6C9}" dt="2023-01-27T15:41:30.762" v="0" actId="47"/>
        <pc:sldMkLst>
          <pc:docMk/>
          <pc:sldMk cId="2039737594" sldId="346"/>
        </pc:sldMkLst>
      </pc:sldChg>
      <pc:sldChg chg="del">
        <pc:chgData name="Trang Nguyen" userId="d5280366-562c-4cf0-bb7c-ae974c00dcff" providerId="ADAL" clId="{4F3AA7CC-05D0-4920-9368-671F96AFC6C9}" dt="2023-01-27T15:41:30.762" v="0" actId="47"/>
        <pc:sldMkLst>
          <pc:docMk/>
          <pc:sldMk cId="128817966" sldId="347"/>
        </pc:sldMkLst>
      </pc:sldChg>
      <pc:sldChg chg="del">
        <pc:chgData name="Trang Nguyen" userId="d5280366-562c-4cf0-bb7c-ae974c00dcff" providerId="ADAL" clId="{4F3AA7CC-05D0-4920-9368-671F96AFC6C9}" dt="2023-01-27T15:41:38.295" v="1" actId="2696"/>
        <pc:sldMkLst>
          <pc:docMk/>
          <pc:sldMk cId="1749355097" sldId="348"/>
        </pc:sldMkLst>
      </pc:sldChg>
      <pc:sldChg chg="del">
        <pc:chgData name="Trang Nguyen" userId="d5280366-562c-4cf0-bb7c-ae974c00dcff" providerId="ADAL" clId="{4F3AA7CC-05D0-4920-9368-671F96AFC6C9}" dt="2023-01-27T15:42:39.239" v="2" actId="47"/>
        <pc:sldMkLst>
          <pc:docMk/>
          <pc:sldMk cId="66350237" sldId="372"/>
        </pc:sldMkLst>
      </pc:sldChg>
      <pc:sldChg chg="del">
        <pc:chgData name="Trang Nguyen" userId="d5280366-562c-4cf0-bb7c-ae974c00dcff" providerId="ADAL" clId="{4F3AA7CC-05D0-4920-9368-671F96AFC6C9}" dt="2023-01-27T15:42:40.072" v="3" actId="47"/>
        <pc:sldMkLst>
          <pc:docMk/>
          <pc:sldMk cId="2122913699" sldId="373"/>
        </pc:sldMkLst>
      </pc:sldChg>
      <pc:sldChg chg="del">
        <pc:chgData name="Trang Nguyen" userId="d5280366-562c-4cf0-bb7c-ae974c00dcff" providerId="ADAL" clId="{4F3AA7CC-05D0-4920-9368-671F96AFC6C9}" dt="2023-01-27T15:41:30.762" v="0" actId="47"/>
        <pc:sldMkLst>
          <pc:docMk/>
          <pc:sldMk cId="4123105397" sldId="376"/>
        </pc:sldMkLst>
      </pc:sldChg>
      <pc:sldChg chg="del">
        <pc:chgData name="Trang Nguyen" userId="d5280366-562c-4cf0-bb7c-ae974c00dcff" providerId="ADAL" clId="{4F3AA7CC-05D0-4920-9368-671F96AFC6C9}" dt="2023-01-27T15:41:30.762" v="0" actId="47"/>
        <pc:sldMkLst>
          <pc:docMk/>
          <pc:sldMk cId="3384986459" sldId="377"/>
        </pc:sldMkLst>
      </pc:sldChg>
      <pc:sldChg chg="del">
        <pc:chgData name="Trang Nguyen" userId="d5280366-562c-4cf0-bb7c-ae974c00dcff" providerId="ADAL" clId="{4F3AA7CC-05D0-4920-9368-671F96AFC6C9}" dt="2023-01-27T15:41:30.762" v="0" actId="47"/>
        <pc:sldMkLst>
          <pc:docMk/>
          <pc:sldMk cId="1167316977" sldId="378"/>
        </pc:sldMkLst>
      </pc:sldChg>
      <pc:sldChg chg="del">
        <pc:chgData name="Trang Nguyen" userId="d5280366-562c-4cf0-bb7c-ae974c00dcff" providerId="ADAL" clId="{4F3AA7CC-05D0-4920-9368-671F96AFC6C9}" dt="2023-01-27T15:41:30.762" v="0" actId="47"/>
        <pc:sldMkLst>
          <pc:docMk/>
          <pc:sldMk cId="2406313066" sldId="379"/>
        </pc:sldMkLst>
      </pc:sldChg>
      <pc:sldChg chg="del">
        <pc:chgData name="Trang Nguyen" userId="d5280366-562c-4cf0-bb7c-ae974c00dcff" providerId="ADAL" clId="{4F3AA7CC-05D0-4920-9368-671F96AFC6C9}" dt="2023-01-27T15:41:30.762" v="0" actId="47"/>
        <pc:sldMkLst>
          <pc:docMk/>
          <pc:sldMk cId="3513427394" sldId="380"/>
        </pc:sldMkLst>
      </pc:sldChg>
      <pc:sldChg chg="del">
        <pc:chgData name="Trang Nguyen" userId="d5280366-562c-4cf0-bb7c-ae974c00dcff" providerId="ADAL" clId="{4F3AA7CC-05D0-4920-9368-671F96AFC6C9}" dt="2023-01-27T15:41:30.762" v="0" actId="47"/>
        <pc:sldMkLst>
          <pc:docMk/>
          <pc:sldMk cId="179510969" sldId="381"/>
        </pc:sldMkLst>
      </pc:sldChg>
      <pc:sldChg chg="del">
        <pc:chgData name="Trang Nguyen" userId="d5280366-562c-4cf0-bb7c-ae974c00dcff" providerId="ADAL" clId="{4F3AA7CC-05D0-4920-9368-671F96AFC6C9}" dt="2023-01-27T15:41:30.762" v="0" actId="47"/>
        <pc:sldMkLst>
          <pc:docMk/>
          <pc:sldMk cId="302085883" sldId="382"/>
        </pc:sldMkLst>
      </pc:sldChg>
      <pc:sldChg chg="del">
        <pc:chgData name="Trang Nguyen" userId="d5280366-562c-4cf0-bb7c-ae974c00dcff" providerId="ADAL" clId="{4F3AA7CC-05D0-4920-9368-671F96AFC6C9}" dt="2023-01-27T15:41:30.762" v="0" actId="47"/>
        <pc:sldMkLst>
          <pc:docMk/>
          <pc:sldMk cId="3667359980" sldId="383"/>
        </pc:sldMkLst>
      </pc:sldChg>
      <pc:sldChg chg="del">
        <pc:chgData name="Trang Nguyen" userId="d5280366-562c-4cf0-bb7c-ae974c00dcff" providerId="ADAL" clId="{4F3AA7CC-05D0-4920-9368-671F96AFC6C9}" dt="2023-01-27T15:41:38.295" v="1" actId="2696"/>
        <pc:sldMkLst>
          <pc:docMk/>
          <pc:sldMk cId="1007589137" sldId="38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67ED5C-84E8-4C58-A663-0D23F0ECB3D1}" type="datetimeFigureOut">
              <a:rPr lang="en-GB" smtClean="0"/>
              <a:t>27/01/2023</a:t>
            </a:fld>
            <a:endParaRPr lang="en-GB"/>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6F4EFF-5282-49E0-AF7B-27210D1EB90A}" type="slidenum">
              <a:rPr lang="en-GB" smtClean="0"/>
              <a:t>‹#›</a:t>
            </a:fld>
            <a:endParaRPr lang="en-GB"/>
          </a:p>
        </p:txBody>
      </p:sp>
    </p:spTree>
    <p:extLst>
      <p:ext uri="{BB962C8B-B14F-4D97-AF65-F5344CB8AC3E}">
        <p14:creationId xmlns:p14="http://schemas.microsoft.com/office/powerpoint/2010/main" val="2446483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en-US"/>
              <a:t>Click to edit Master title style</a:t>
            </a:r>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en-US"/>
              <a:t>Click to edit Master subtitle style</a:t>
            </a:r>
          </a:p>
        </p:txBody>
      </p:sp>
      <p:sp>
        <p:nvSpPr>
          <p:cNvPr id="4" name="Date Placeholder 3"/>
          <p:cNvSpPr>
            <a:spLocks noGrp="1"/>
          </p:cNvSpPr>
          <p:nvPr>
            <p:ph type="dt" sz="half" idx="10"/>
          </p:nvPr>
        </p:nvSpPr>
        <p:spPr/>
        <p:txBody>
          <a:bodyPr/>
          <a:lstStyle/>
          <a:p>
            <a:fld id="{E31AB328-D447-4B0D-9785-E007FDEAD7E7}" type="datetime1">
              <a:rPr lang="en-GB" smtClean="0"/>
              <a:t>27/01/2023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514590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A12790-1898-46D2-BFF6-4664171078D2}" type="datetime1">
              <a:rPr lang="en-GB" smtClean="0"/>
              <a:t>27/01/2023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6420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C23A74-F926-4C56-BFFF-84EA30BC3D86}" type="datetime1">
              <a:rPr lang="en-GB" smtClean="0"/>
              <a:t>27/01/2023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056194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CD87111-2881-4D52-BA7B-770C6CA2567D}" type="datetime1">
              <a:rPr lang="en-GB" smtClean="0"/>
              <a:t>27/01/2023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4033476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en-US"/>
              <a:t>Click to edit Master title style</a:t>
            </a:r>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B4CDB8-30F1-4601-8050-8FA118BA74A1}" type="datetime1">
              <a:rPr lang="en-GB" smtClean="0"/>
              <a:t>27/01/2023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452991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19728"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827085"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600FE7D-39D7-4A70-A4BA-04B9D05A7A3F}" type="datetime1">
              <a:rPr lang="en-GB" smtClean="0"/>
              <a:t>27/01/2023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391101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en-US"/>
              <a:t>Click to edit Master title style</a:t>
            </a:r>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4" name="Content Placeholder 3"/>
          <p:cNvSpPr>
            <a:spLocks noGrp="1"/>
          </p:cNvSpPr>
          <p:nvPr>
            <p:ph sz="half" idx="2"/>
          </p:nvPr>
        </p:nvSpPr>
        <p:spPr>
          <a:xfrm>
            <a:off x="520713" y="3905482"/>
            <a:ext cx="3198096"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6" name="Content Placeholder 5"/>
          <p:cNvSpPr>
            <a:spLocks noGrp="1"/>
          </p:cNvSpPr>
          <p:nvPr>
            <p:ph sz="quarter" idx="4"/>
          </p:nvPr>
        </p:nvSpPr>
        <p:spPr>
          <a:xfrm>
            <a:off x="3827086" y="3905482"/>
            <a:ext cx="3213847"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5C5614F-D1C4-4E76-AC2A-262A56E239CC}" type="datetime1">
              <a:rPr lang="en-GB" smtClean="0"/>
              <a:t>27/01/2023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1095563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0A5AE66-7917-4369-B930-706B59580D9F}" type="datetime1">
              <a:rPr lang="en-GB" smtClean="0"/>
              <a:t>27/01/2023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632096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F861A6-CE68-4FB4-96C1-230BE0782A0A}" type="datetime1">
              <a:rPr lang="en-GB" smtClean="0"/>
              <a:t>27/01/2023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170714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394F58FD-7E17-4992-8848-86B742918844}" type="datetime1">
              <a:rPr lang="en-GB" smtClean="0"/>
              <a:t>27/01/2023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3530649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US"/>
              <a:t>Click icon to add picture</a:t>
            </a:r>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B65E1777-2C37-4371-9D99-6501D7C0AF35}" type="datetime1">
              <a:rPr lang="en-GB" smtClean="0"/>
              <a:t>27/01/2023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F92302-AF5E-4C26-BF1A-1E0ADB3C276D}" type="slidenum">
              <a:rPr lang="en-GB" smtClean="0"/>
              <a:t>‹#›</a:t>
            </a:fld>
            <a:endParaRPr lang="en-GB"/>
          </a:p>
        </p:txBody>
      </p:sp>
    </p:spTree>
    <p:extLst>
      <p:ext uri="{BB962C8B-B14F-4D97-AF65-F5344CB8AC3E}">
        <p14:creationId xmlns:p14="http://schemas.microsoft.com/office/powerpoint/2010/main" val="2034903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97B64F58-52BA-4453-AF28-5874E28C872F}" type="datetime1">
              <a:rPr lang="en-GB" smtClean="0"/>
              <a:t>27/01/2023</a:t>
            </a:fld>
            <a:endParaRPr lang="en-GB"/>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EDF92302-AF5E-4C26-BF1A-1E0ADB3C276D}" type="slidenum">
              <a:rPr lang="en-GB" smtClean="0"/>
              <a:t>‹#›</a:t>
            </a:fld>
            <a:endParaRPr lang="en-GB"/>
          </a:p>
        </p:txBody>
      </p:sp>
    </p:spTree>
    <p:extLst>
      <p:ext uri="{BB962C8B-B14F-4D97-AF65-F5344CB8AC3E}">
        <p14:creationId xmlns:p14="http://schemas.microsoft.com/office/powerpoint/2010/main" val="837644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D61EB408-4D0A-4F27-808B-B8D5375574C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25144" r="4438"/>
          <a:stretch/>
        </p:blipFill>
        <p:spPr>
          <a:xfrm rot="-10800000">
            <a:off x="-163" y="-94"/>
            <a:ext cx="7560000" cy="10692000"/>
          </a:xfrm>
          <a:prstGeom prst="rect">
            <a:avLst/>
          </a:prstGeom>
        </p:spPr>
      </p:pic>
      <p:sp>
        <p:nvSpPr>
          <p:cNvPr id="20" name="Rectangle 19">
            <a:extLst>
              <a:ext uri="{FF2B5EF4-FFF2-40B4-BE49-F238E27FC236}">
                <a16:creationId xmlns:a16="http://schemas.microsoft.com/office/drawing/2014/main" id="{C06797F7-00B4-4176-8E2B-165695FD7304}"/>
              </a:ext>
            </a:extLst>
          </p:cNvPr>
          <p:cNvSpPr/>
          <p:nvPr/>
        </p:nvSpPr>
        <p:spPr>
          <a:xfrm>
            <a:off x="0" y="0"/>
            <a:ext cx="7559675" cy="54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6DF2FD05-3D95-4724-97D1-C8955190845C}"/>
              </a:ext>
            </a:extLst>
          </p:cNvPr>
          <p:cNvSpPr/>
          <p:nvPr/>
        </p:nvSpPr>
        <p:spPr>
          <a:xfrm>
            <a:off x="-1" y="10223813"/>
            <a:ext cx="7559675" cy="46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22" name="Slide Number Placeholder 8">
            <a:extLst>
              <a:ext uri="{FF2B5EF4-FFF2-40B4-BE49-F238E27FC236}">
                <a16:creationId xmlns:a16="http://schemas.microsoft.com/office/drawing/2014/main" id="{7B1D8A31-3F49-4C3A-A689-820D8702632C}"/>
              </a:ext>
            </a:extLst>
          </p:cNvPr>
          <p:cNvSpPr>
            <a:spLocks noGrp="1"/>
          </p:cNvSpPr>
          <p:nvPr>
            <p:ph type="sldNum" sz="quarter" idx="12"/>
          </p:nvPr>
        </p:nvSpPr>
        <p:spPr>
          <a:xfrm>
            <a:off x="5400001" y="10223812"/>
            <a:ext cx="1700927" cy="468000"/>
          </a:xfrm>
        </p:spPr>
        <p:txBody>
          <a:bodyPr/>
          <a:lstStyle/>
          <a:p>
            <a:fld id="{EDF92302-AF5E-4C26-BF1A-1E0ADB3C276D}" type="slidenum">
              <a:rPr lang="en-GB" sz="1200" b="1" smtClean="0">
                <a:solidFill>
                  <a:schemeClr val="bg1"/>
                </a:solidFill>
              </a:rPr>
              <a:t>1</a:t>
            </a:fld>
            <a:endParaRPr lang="en-GB" sz="1200" b="1">
              <a:solidFill>
                <a:schemeClr val="bg1"/>
              </a:solidFill>
            </a:endParaRPr>
          </a:p>
        </p:txBody>
      </p:sp>
      <p:sp>
        <p:nvSpPr>
          <p:cNvPr id="12" name="TextBox 11">
            <a:extLst>
              <a:ext uri="{FF2B5EF4-FFF2-40B4-BE49-F238E27FC236}">
                <a16:creationId xmlns:a16="http://schemas.microsoft.com/office/drawing/2014/main" id="{CA2FF083-4C3D-41C9-8546-9A32538A8345}"/>
              </a:ext>
            </a:extLst>
          </p:cNvPr>
          <p:cNvSpPr txBox="1"/>
          <p:nvPr/>
        </p:nvSpPr>
        <p:spPr>
          <a:xfrm>
            <a:off x="359837" y="720000"/>
            <a:ext cx="6840000" cy="6478697"/>
          </a:xfrm>
          <a:prstGeom prst="rect">
            <a:avLst/>
          </a:prstGeom>
          <a:noFill/>
        </p:spPr>
        <p:txBody>
          <a:bodyPr wrap="square" lIns="91440" tIns="45720" rIns="91440" bIns="45720" anchor="t">
            <a:spAutoFit/>
          </a:bodyPr>
          <a:lstStyle/>
          <a:p>
            <a:pPr algn="just">
              <a:spcAft>
                <a:spcPts val="600"/>
              </a:spcAft>
            </a:pPr>
            <a:r>
              <a:rPr lang="en-GB" sz="1400" b="1" dirty="0">
                <a:solidFill>
                  <a:srgbClr val="00ADEE"/>
                </a:solidFill>
                <a:effectLst>
                  <a:outerShdw blurRad="38100" dist="38100" dir="2700000" algn="tl">
                    <a:srgbClr val="000000">
                      <a:alpha val="43137"/>
                    </a:srgbClr>
                  </a:outerShdw>
                </a:effectLst>
              </a:rPr>
              <a:t>Consent form </a:t>
            </a:r>
          </a:p>
          <a:p>
            <a:pPr algn="just">
              <a:spcAft>
                <a:spcPts val="600"/>
              </a:spcAft>
            </a:pPr>
            <a:r>
              <a:rPr lang="en-GB" sz="1200" b="1" dirty="0"/>
              <a:t>About EUARENAS and your participation in the ‘Social media signals and future thinking activities (WP5)’</a:t>
            </a:r>
          </a:p>
          <a:p>
            <a:pPr algn="just">
              <a:spcAft>
                <a:spcPts val="600"/>
              </a:spcAft>
            </a:pPr>
            <a:r>
              <a:rPr lang="en-GB" sz="1200" dirty="0"/>
              <a:t>We ask for your participation in the EUARENAS "Cities as Arenas of Political Innovation in the Strengthening of Deliberative and Participatory Democracy" research project, funded by the European Commission under the Horizon 2020 program (grant agreement no 959420). In this project we join citizens, activists, community-led initiatives, local administration and scientific and practice-based experts in order to investigate the ways in which social movements coupled with local government reform initiatives create momentum for political change that include more inclusive and participatory forms of governance. Any data and information gathered in the research project may be shared between the consortium partners and eventually be published.</a:t>
            </a:r>
          </a:p>
          <a:p>
            <a:pPr algn="just">
              <a:spcAft>
                <a:spcPts val="600"/>
              </a:spcAft>
            </a:pPr>
            <a:r>
              <a:rPr lang="en-GB" sz="1200" dirty="0"/>
              <a:t>If you have any concerns related to this or your participation in it, you may contact EUARENAS project coordinator Stan Domaniewski at the University of Eastern Finland at: stanislaw.domaniewski@uef.fi.</a:t>
            </a:r>
          </a:p>
          <a:p>
            <a:pPr algn="just">
              <a:spcAft>
                <a:spcPts val="600"/>
              </a:spcAft>
            </a:pPr>
            <a:endParaRPr lang="en-GB" sz="1200" dirty="0"/>
          </a:p>
          <a:p>
            <a:pPr algn="just">
              <a:spcAft>
                <a:spcPts val="600"/>
              </a:spcAft>
            </a:pPr>
            <a:r>
              <a:rPr lang="en-GB" sz="1200" b="1" i="1" dirty="0"/>
              <a:t>As research participant for EUARENAS we really appreciate you sharing your lived experience story with us. In signing this form and ticking the boxes below, you hereby agree to:</a:t>
            </a:r>
          </a:p>
          <a:p>
            <a:pPr marL="447675" indent="-171450" algn="just">
              <a:spcAft>
                <a:spcPts val="600"/>
              </a:spcAft>
              <a:buFontTx/>
              <a:buChar char="-"/>
            </a:pPr>
            <a:r>
              <a:rPr lang="en-GB" sz="1200" dirty="0"/>
              <a:t>Take part in this research project. I understand that my participation is voluntary and that I am free to withdraw at any time without giving any reasons via informing </a:t>
            </a:r>
            <a:r>
              <a:rPr lang="en-GB" sz="1200" dirty="0">
                <a:highlight>
                  <a:srgbClr val="00ADEE"/>
                </a:highlight>
              </a:rPr>
              <a:t>&lt;INSERT PARTNER NAME AND CONTACT DETAILS&gt;</a:t>
            </a:r>
            <a:r>
              <a:rPr lang="en-GB" sz="1200" dirty="0"/>
              <a:t>.  </a:t>
            </a:r>
          </a:p>
          <a:p>
            <a:pPr marL="276225" algn="just">
              <a:spcAft>
                <a:spcPts val="600"/>
              </a:spcAft>
            </a:pPr>
            <a:r>
              <a:rPr lang="en-GB" sz="1200" dirty="0"/>
              <a:t>	</a:t>
            </a:r>
            <a:r>
              <a:rPr lang="en-GB" sz="1200" dirty="0">
                <a:sym typeface="Wingdings" panose="05000000000000000000" pitchFamily="2" charset="2"/>
              </a:rPr>
              <a:t></a:t>
            </a:r>
            <a:r>
              <a:rPr lang="en-GB" sz="1200" dirty="0"/>
              <a:t> YES 		</a:t>
            </a:r>
            <a:r>
              <a:rPr lang="en-GB" sz="1200" dirty="0">
                <a:sym typeface="Wingdings" panose="05000000000000000000" pitchFamily="2" charset="2"/>
              </a:rPr>
              <a:t></a:t>
            </a:r>
            <a:r>
              <a:rPr lang="en-GB" sz="1200" dirty="0"/>
              <a:t> NO</a:t>
            </a:r>
          </a:p>
          <a:p>
            <a:pPr marL="447675" indent="-171450" algn="just">
              <a:spcAft>
                <a:spcPts val="600"/>
              </a:spcAft>
              <a:buFontTx/>
              <a:buChar char="-"/>
            </a:pPr>
            <a:r>
              <a:rPr lang="en-GB" sz="1200" dirty="0"/>
              <a:t>I understand that if I decide to withdraw, any data that I have provided up to that point will be included in the EUARENAS research project.</a:t>
            </a:r>
          </a:p>
          <a:p>
            <a:pPr marL="447675" indent="-171450" algn="just">
              <a:spcAft>
                <a:spcPts val="600"/>
              </a:spcAft>
            </a:pPr>
            <a:r>
              <a:rPr lang="en-GB" sz="1200" dirty="0"/>
              <a:t>	</a:t>
            </a:r>
            <a:r>
              <a:rPr lang="en-GB" sz="1200" dirty="0">
                <a:sym typeface="Wingdings" panose="05000000000000000000" pitchFamily="2" charset="2"/>
              </a:rPr>
              <a:t> </a:t>
            </a:r>
            <a:r>
              <a:rPr lang="en-GB" sz="1200" dirty="0"/>
              <a:t> YES 		</a:t>
            </a:r>
            <a:r>
              <a:rPr lang="en-GB" sz="1200" dirty="0">
                <a:sym typeface="Wingdings" panose="05000000000000000000" pitchFamily="2" charset="2"/>
              </a:rPr>
              <a:t></a:t>
            </a:r>
            <a:r>
              <a:rPr lang="en-GB" sz="1200" dirty="0"/>
              <a:t> NO</a:t>
            </a:r>
          </a:p>
          <a:p>
            <a:pPr marL="447675" indent="-171450" algn="just">
              <a:spcAft>
                <a:spcPts val="600"/>
              </a:spcAft>
              <a:buFontTx/>
              <a:buChar char="-"/>
            </a:pPr>
            <a:r>
              <a:rPr lang="en-GB" sz="1200" dirty="0"/>
              <a:t>I consent to the processing and storage of any personal information I have provided in relation to this workshop and my story. All personal data will by anonymised, unless it is necessary for further research activities such as future contact.</a:t>
            </a:r>
          </a:p>
          <a:p>
            <a:pPr marL="447675" indent="-171450" algn="just">
              <a:spcAft>
                <a:spcPts val="600"/>
              </a:spcAft>
            </a:pPr>
            <a:r>
              <a:rPr lang="en-GB" sz="1200" dirty="0"/>
              <a:t>	</a:t>
            </a:r>
            <a:r>
              <a:rPr lang="en-GB" sz="1200" dirty="0">
                <a:sym typeface="Wingdings" panose="05000000000000000000" pitchFamily="2" charset="2"/>
              </a:rPr>
              <a:t> </a:t>
            </a:r>
            <a:r>
              <a:rPr lang="en-GB" sz="1200" dirty="0"/>
              <a:t> YES		 </a:t>
            </a:r>
            <a:r>
              <a:rPr lang="en-GB" sz="1200" dirty="0">
                <a:sym typeface="Wingdings" panose="05000000000000000000" pitchFamily="2" charset="2"/>
              </a:rPr>
              <a:t></a:t>
            </a:r>
            <a:r>
              <a:rPr lang="en-GB" sz="1200" dirty="0"/>
              <a:t> NO</a:t>
            </a:r>
          </a:p>
          <a:p>
            <a:pPr marL="447675" indent="-171450" algn="just">
              <a:spcAft>
                <a:spcPts val="600"/>
              </a:spcAft>
              <a:buFontTx/>
              <a:buChar char="-"/>
            </a:pPr>
            <a:r>
              <a:rPr lang="en-GB" sz="1200" dirty="0"/>
              <a:t>I consent to my research data being stored and used by others for future research and I understand that my research data may be published.</a:t>
            </a:r>
          </a:p>
          <a:p>
            <a:pPr marL="447675" indent="-171450" algn="just">
              <a:spcAft>
                <a:spcPts val="600"/>
              </a:spcAft>
            </a:pPr>
            <a:r>
              <a:rPr lang="en-GB" sz="1200" dirty="0"/>
              <a:t>	</a:t>
            </a:r>
            <a:r>
              <a:rPr lang="en-GB" sz="1200" dirty="0">
                <a:sym typeface="Wingdings" panose="05000000000000000000" pitchFamily="2" charset="2"/>
              </a:rPr>
              <a:t> </a:t>
            </a:r>
            <a:r>
              <a:rPr lang="en-GB" sz="1200" dirty="0"/>
              <a:t> YES 		</a:t>
            </a:r>
            <a:r>
              <a:rPr lang="en-GB" sz="1200" dirty="0">
                <a:sym typeface="Wingdings" panose="05000000000000000000" pitchFamily="2" charset="2"/>
              </a:rPr>
              <a:t></a:t>
            </a:r>
            <a:r>
              <a:rPr lang="en-GB" sz="1200" dirty="0"/>
              <a:t> NO</a:t>
            </a:r>
          </a:p>
        </p:txBody>
      </p:sp>
      <p:graphicFrame>
        <p:nvGraphicFramePr>
          <p:cNvPr id="3" name="Table 2">
            <a:extLst>
              <a:ext uri="{FF2B5EF4-FFF2-40B4-BE49-F238E27FC236}">
                <a16:creationId xmlns:a16="http://schemas.microsoft.com/office/drawing/2014/main" id="{3898B203-1B89-439E-8EB7-D73D6B40AB87}"/>
              </a:ext>
            </a:extLst>
          </p:cNvPr>
          <p:cNvGraphicFramePr/>
          <p:nvPr/>
        </p:nvGraphicFramePr>
        <p:xfrm>
          <a:off x="431837" y="7401486"/>
          <a:ext cx="6696000" cy="1728000"/>
        </p:xfrm>
        <a:graphic>
          <a:graphicData uri="http://schemas.openxmlformats.org/drawingml/2006/table">
            <a:tbl>
              <a:tblPr firstRow="1" firstCol="1" bandRow="1"/>
              <a:tblGrid>
                <a:gridCol w="6696000">
                  <a:extLst>
                    <a:ext uri="{9D8B030D-6E8A-4147-A177-3AD203B41FA5}">
                      <a16:colId xmlns:a16="http://schemas.microsoft.com/office/drawing/2014/main" val="579716496"/>
                    </a:ext>
                  </a:extLst>
                </a:gridCol>
              </a:tblGrid>
              <a:tr h="864000">
                <a:tc>
                  <a:txBody>
                    <a:bodyPr/>
                    <a:lstStyle/>
                    <a:p>
                      <a:pPr marL="228600" algn="l" fontAlgn="ctr">
                        <a:lnSpc>
                          <a:spcPct val="107000"/>
                        </a:lnSpc>
                        <a:spcBef>
                          <a:spcPts val="0"/>
                        </a:spcBef>
                        <a:spcAft>
                          <a:spcPts val="800"/>
                        </a:spcAft>
                      </a:pPr>
                      <a:r>
                        <a:rPr lang="en-GB" sz="1200" b="1" i="1" u="none" strike="noStrike" dirty="0">
                          <a:effectLst/>
                          <a:latin typeface="Calibri" panose="020F0502020204030204" pitchFamily="34" charset="0"/>
                          <a:ea typeface="Calibri" panose="020F0502020204030204" pitchFamily="34" charset="0"/>
                          <a:cs typeface="Arial" panose="020B0604020202020204" pitchFamily="34" charset="0"/>
                        </a:rPr>
                        <a:t>Participant </a:t>
                      </a:r>
                      <a:br>
                        <a:rPr lang="en-GB" sz="1200" b="1" i="1" u="none" strike="noStrike" dirty="0">
                          <a:effectLst/>
                          <a:latin typeface="Calibri" panose="020F0502020204030204" pitchFamily="34" charset="0"/>
                          <a:ea typeface="Calibri" panose="020F0502020204030204" pitchFamily="34" charset="0"/>
                          <a:cs typeface="Arial" panose="020B0604020202020204" pitchFamily="34" charset="0"/>
                        </a:rPr>
                      </a:br>
                      <a:endParaRPr lang="en-GB" sz="1200" b="0" i="1" u="none" strike="noStrike" dirty="0">
                        <a:effectLst/>
                        <a:latin typeface="Arial" panose="020B0604020202020204" pitchFamily="34" charset="0"/>
                      </a:endParaRPr>
                    </a:p>
                    <a:p>
                      <a:pPr marL="228600" algn="l" fontAlgn="ctr">
                        <a:lnSpc>
                          <a:spcPct val="107000"/>
                        </a:lnSpc>
                        <a:spcBef>
                          <a:spcPts val="0"/>
                        </a:spcBef>
                        <a:spcAft>
                          <a:spcPts val="800"/>
                        </a:spcAft>
                      </a:pPr>
                      <a:r>
                        <a:rPr lang="en-GB" sz="1200" b="0" i="1" u="none" strike="noStrike" dirty="0">
                          <a:effectLst/>
                          <a:latin typeface="Calibri" panose="020F0502020204030204" pitchFamily="34" charset="0"/>
                          <a:ea typeface="Calibri" panose="020F0502020204030204" pitchFamily="34" charset="0"/>
                          <a:cs typeface="Arial" panose="020B0604020202020204" pitchFamily="34" charset="0"/>
                        </a:rPr>
                        <a:t>Name of participant                                             Signature                                                           Date</a:t>
                      </a:r>
                      <a:endParaRPr lang="en-GB" sz="1200" b="0" i="1" u="none" strike="noStrike" dirty="0">
                        <a:effectLst/>
                        <a:latin typeface="Arial" panose="020B0604020202020204" pitchFamily="34" charset="0"/>
                      </a:endParaRPr>
                    </a:p>
                  </a:txBody>
                  <a:tcPr marL="9525" marR="9525" marT="9525" marB="9525"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947311983"/>
                  </a:ext>
                </a:extLst>
              </a:tr>
              <a:tr h="864000">
                <a:tc>
                  <a:txBody>
                    <a:bodyPr/>
                    <a:lstStyle/>
                    <a:p>
                      <a:pPr marL="228600" algn="l" fontAlgn="ctr">
                        <a:lnSpc>
                          <a:spcPct val="107000"/>
                        </a:lnSpc>
                        <a:spcBef>
                          <a:spcPts val="0"/>
                        </a:spcBef>
                        <a:spcAft>
                          <a:spcPts val="800"/>
                        </a:spcAft>
                      </a:pPr>
                      <a:r>
                        <a:rPr lang="en-GB" sz="1200" b="1" i="1" u="none" strike="noStrike" dirty="0">
                          <a:effectLst/>
                          <a:latin typeface="Calibri" panose="020F0502020204030204" pitchFamily="34" charset="0"/>
                          <a:ea typeface="Calibri" panose="020F0502020204030204" pitchFamily="34" charset="0"/>
                          <a:cs typeface="Arial" panose="020B0604020202020204" pitchFamily="34" charset="0"/>
                        </a:rPr>
                        <a:t>Researcher </a:t>
                      </a:r>
                      <a:br>
                        <a:rPr lang="en-GB" sz="1200" b="1" i="1" u="none" strike="noStrike" dirty="0">
                          <a:effectLst/>
                          <a:latin typeface="Calibri" panose="020F0502020204030204" pitchFamily="34" charset="0"/>
                          <a:ea typeface="Calibri" panose="020F0502020204030204" pitchFamily="34" charset="0"/>
                          <a:cs typeface="Arial" panose="020B0604020202020204" pitchFamily="34" charset="0"/>
                        </a:rPr>
                      </a:br>
                      <a:endParaRPr lang="en-GB" sz="1200" b="0" i="1" u="none" strike="noStrike" dirty="0">
                        <a:effectLst/>
                        <a:latin typeface="Arial" panose="020B0604020202020204" pitchFamily="34" charset="0"/>
                      </a:endParaRPr>
                    </a:p>
                    <a:p>
                      <a:pPr marL="228600" algn="l" fontAlgn="ctr">
                        <a:lnSpc>
                          <a:spcPct val="107000"/>
                        </a:lnSpc>
                        <a:spcBef>
                          <a:spcPts val="0"/>
                        </a:spcBef>
                        <a:spcAft>
                          <a:spcPts val="800"/>
                        </a:spcAft>
                      </a:pPr>
                      <a:r>
                        <a:rPr lang="en-GB" sz="1200" b="0" i="1" u="none" strike="noStrike" dirty="0">
                          <a:effectLst/>
                          <a:latin typeface="Calibri" panose="020F0502020204030204" pitchFamily="34" charset="0"/>
                          <a:ea typeface="Calibri" panose="020F0502020204030204" pitchFamily="34" charset="0"/>
                          <a:cs typeface="Arial" panose="020B0604020202020204" pitchFamily="34" charset="0"/>
                        </a:rPr>
                        <a:t>Name of researcher                                            Signature                                                           Date</a:t>
                      </a:r>
                      <a:endParaRPr lang="en-GB" sz="1200" b="0" i="1" u="none" strike="noStrike" dirty="0">
                        <a:effectLst/>
                        <a:latin typeface="Arial" panose="020B0604020202020204" pitchFamily="34" charset="0"/>
                      </a:endParaRPr>
                    </a:p>
                  </a:txBody>
                  <a:tcPr marL="9525" marR="9525" marT="9525" marB="9525"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214072787"/>
                  </a:ext>
                </a:extLst>
              </a:tr>
            </a:tbl>
          </a:graphicData>
        </a:graphic>
      </p:graphicFrame>
      <p:sp>
        <p:nvSpPr>
          <p:cNvPr id="7" name="TextBox 6">
            <a:extLst>
              <a:ext uri="{FF2B5EF4-FFF2-40B4-BE49-F238E27FC236}">
                <a16:creationId xmlns:a16="http://schemas.microsoft.com/office/drawing/2014/main" id="{5695C5F3-961F-01A4-88D9-C57D9ED227DA}"/>
              </a:ext>
            </a:extLst>
          </p:cNvPr>
          <p:cNvSpPr txBox="1"/>
          <p:nvPr/>
        </p:nvSpPr>
        <p:spPr>
          <a:xfrm>
            <a:off x="360000" y="116111"/>
            <a:ext cx="3860800" cy="307777"/>
          </a:xfrm>
          <a:prstGeom prst="rect">
            <a:avLst/>
          </a:prstGeom>
          <a:noFill/>
        </p:spPr>
        <p:txBody>
          <a:bodyPr wrap="square">
            <a:spAutoFit/>
          </a:bodyPr>
          <a:lstStyle/>
          <a:p>
            <a:pPr>
              <a:spcBef>
                <a:spcPts val="460"/>
              </a:spcBef>
              <a:spcAft>
                <a:spcPts val="0"/>
              </a:spcAft>
            </a:pPr>
            <a:r>
              <a:rPr lang="en-GB" sz="1400" b="1" dirty="0">
                <a:solidFill>
                  <a:schemeClr val="bg1"/>
                </a:solidFill>
              </a:rPr>
              <a:t>The Toolkit</a:t>
            </a:r>
          </a:p>
        </p:txBody>
      </p:sp>
      <p:grpSp>
        <p:nvGrpSpPr>
          <p:cNvPr id="8" name="Group 7">
            <a:extLst>
              <a:ext uri="{FF2B5EF4-FFF2-40B4-BE49-F238E27FC236}">
                <a16:creationId xmlns:a16="http://schemas.microsoft.com/office/drawing/2014/main" id="{2DDFDA2F-4D6C-124A-2E41-366999288774}"/>
              </a:ext>
            </a:extLst>
          </p:cNvPr>
          <p:cNvGrpSpPr/>
          <p:nvPr/>
        </p:nvGrpSpPr>
        <p:grpSpPr>
          <a:xfrm>
            <a:off x="360000" y="10295394"/>
            <a:ext cx="3860800" cy="324836"/>
            <a:chOff x="360000" y="10295394"/>
            <a:chExt cx="3860800" cy="324836"/>
          </a:xfrm>
        </p:grpSpPr>
        <p:sp>
          <p:nvSpPr>
            <p:cNvPr id="9" name="TextBox 8">
              <a:extLst>
                <a:ext uri="{FF2B5EF4-FFF2-40B4-BE49-F238E27FC236}">
                  <a16:creationId xmlns:a16="http://schemas.microsoft.com/office/drawing/2014/main" id="{8D3944D2-8DCB-CD8A-B35B-FBD5F1F70555}"/>
                </a:ext>
              </a:extLst>
            </p:cNvPr>
            <p:cNvSpPr txBox="1"/>
            <p:nvPr/>
          </p:nvSpPr>
          <p:spPr>
            <a:xfrm>
              <a:off x="1327150" y="10319313"/>
              <a:ext cx="2893650" cy="276999"/>
            </a:xfrm>
            <a:prstGeom prst="rect">
              <a:avLst/>
            </a:prstGeom>
            <a:noFill/>
          </p:spPr>
          <p:txBody>
            <a:bodyPr wrap="square">
              <a:spAutoFit/>
            </a:bodyPr>
            <a:lstStyle/>
            <a:p>
              <a:pPr>
                <a:spcBef>
                  <a:spcPts val="460"/>
                </a:spcBef>
                <a:spcAft>
                  <a:spcPts val="0"/>
                </a:spcAft>
              </a:pPr>
              <a:r>
                <a:rPr lang="en-US" sz="1200" dirty="0">
                  <a:solidFill>
                    <a:schemeClr val="bg1"/>
                  </a:solidFill>
                </a:rPr>
                <a:t>| </a:t>
              </a:r>
              <a:r>
                <a:rPr lang="en-US" sz="1200" b="1" dirty="0">
                  <a:solidFill>
                    <a:schemeClr val="bg1"/>
                  </a:solidFill>
                </a:rPr>
                <a:t>Social Media and Foresight Toolkit</a:t>
              </a:r>
              <a:endParaRPr lang="en-GB" sz="1200" b="1" dirty="0">
                <a:solidFill>
                  <a:schemeClr val="bg1"/>
                </a:solidFill>
              </a:endParaRPr>
            </a:p>
          </p:txBody>
        </p:sp>
        <p:pic>
          <p:nvPicPr>
            <p:cNvPr id="10" name="Picture 9">
              <a:extLst>
                <a:ext uri="{FF2B5EF4-FFF2-40B4-BE49-F238E27FC236}">
                  <a16:creationId xmlns:a16="http://schemas.microsoft.com/office/drawing/2014/main" id="{2BCF9BAB-AE39-5464-5ADD-BBD2650EADD3}"/>
                </a:ext>
              </a:extLst>
            </p:cNvPr>
            <p:cNvPicPr/>
            <p:nvPr/>
          </p:nvPicPr>
          <p:blipFill>
            <a:blip r:embed="rId4">
              <a:extLst>
                <a:ext uri="{28A0092B-C50C-407E-A947-70E740481C1C}">
                  <a14:useLocalDpi xmlns:a14="http://schemas.microsoft.com/office/drawing/2010/main" val="0"/>
                </a:ext>
              </a:extLst>
            </a:blip>
            <a:stretch>
              <a:fillRect/>
            </a:stretch>
          </p:blipFill>
          <p:spPr>
            <a:xfrm>
              <a:off x="360000" y="10295394"/>
              <a:ext cx="1039474" cy="324836"/>
            </a:xfrm>
            <a:prstGeom prst="rect">
              <a:avLst/>
            </a:prstGeom>
          </p:spPr>
        </p:pic>
      </p:grpSp>
    </p:spTree>
    <p:extLst>
      <p:ext uri="{BB962C8B-B14F-4D97-AF65-F5344CB8AC3E}">
        <p14:creationId xmlns:p14="http://schemas.microsoft.com/office/powerpoint/2010/main" val="201628927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AECFF2752E91F4697328BB50938CB7B" ma:contentTypeVersion="16" ma:contentTypeDescription="Create a new document." ma:contentTypeScope="" ma:versionID="076662f2812afffa67a12542ef35370a">
  <xsd:schema xmlns:xsd="http://www.w3.org/2001/XMLSchema" xmlns:xs="http://www.w3.org/2001/XMLSchema" xmlns:p="http://schemas.microsoft.com/office/2006/metadata/properties" xmlns:ns2="d6485213-0b36-4a46-b669-815c22517823" xmlns:ns3="9af45b3e-bb1f-475e-b069-273074ab15bf" targetNamespace="http://schemas.microsoft.com/office/2006/metadata/properties" ma:root="true" ma:fieldsID="c434a117c354033404b26a1ce80cf33f" ns2:_="" ns3:_="">
    <xsd:import namespace="d6485213-0b36-4a46-b669-815c22517823"/>
    <xsd:import namespace="9af45b3e-bb1f-475e-b069-273074ab15bf"/>
    <xsd:element name="properties">
      <xsd:complexType>
        <xsd:sequence>
          <xsd:element name="documentManagement">
            <xsd:complexType>
              <xsd:all>
                <xsd:element ref="ns2:MediaServiceMetadata" minOccurs="0"/>
                <xsd:element ref="ns2:MediaServiceFastMetadata"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6485213-0b36-4a46-b669-815c2251782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DateTaken" ma:index="12" nillable="true" ma:displayName="MediaServiceDateTaken" ma:hidden="true" ma:internalName="MediaServiceDateTake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ba83825-fb8d-42b2-af4d-523da4d0f30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af45b3e-bb1f-475e-b069-273074ab15bf"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ec1daec6-310e-4f5a-887f-e3c76614acec}" ma:internalName="TaxCatchAll" ma:showField="CatchAllData" ma:web="9af45b3e-bb1f-475e-b069-273074ab15b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6485213-0b36-4a46-b669-815c22517823">
      <Terms xmlns="http://schemas.microsoft.com/office/infopath/2007/PartnerControls"/>
    </lcf76f155ced4ddcb4097134ff3c332f>
    <TaxCatchAll xmlns="9af45b3e-bb1f-475e-b069-273074ab15b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AB251A3-BEFB-4081-81B8-E28502AE62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6485213-0b36-4a46-b669-815c22517823"/>
    <ds:schemaRef ds:uri="9af45b3e-bb1f-475e-b069-273074ab15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36C61D1-890B-4CC0-937B-357FAD3DFEDC}">
  <ds:schemaRefs>
    <ds:schemaRef ds:uri="http://purl.org/dc/elements/1.1/"/>
    <ds:schemaRef ds:uri="http://schemas.microsoft.com/office/2006/metadata/properties"/>
    <ds:schemaRef ds:uri="d6485213-0b36-4a46-b669-815c2251782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9af45b3e-bb1f-475e-b069-273074ab15bf"/>
    <ds:schemaRef ds:uri="http://www.w3.org/XML/1998/namespace"/>
  </ds:schemaRefs>
</ds:datastoreItem>
</file>

<file path=customXml/itemProps3.xml><?xml version="1.0" encoding="utf-8"?>
<ds:datastoreItem xmlns:ds="http://schemas.openxmlformats.org/officeDocument/2006/customXml" ds:itemID="{9E5AA97B-23F0-4ACE-A900-9D1D57A1998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2297</TotalTime>
  <Words>394</Words>
  <Application>Microsoft Office PowerPoint</Application>
  <PresentationFormat>Custom</PresentationFormat>
  <Paragraphs>21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D5.3 Social Media Foresight Guide</dc:title>
  <dc:creator>Trang Nguyen</dc:creator>
  <cp:lastModifiedBy>Trang Nguyen</cp:lastModifiedBy>
  <cp:revision>140</cp:revision>
  <dcterms:created xsi:type="dcterms:W3CDTF">2021-06-11T10:44:34Z</dcterms:created>
  <dcterms:modified xsi:type="dcterms:W3CDTF">2023-01-27T15:42:40Z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0x0101009AECFF2752E91F4697328BB50938CB7B</vt:lpwstr>
  </property>
  <property fmtid="{D5CDD505-2E9C-101B-9397-08002B2CF9AE}" pid="3" name="MediaServiceImageTags">
    <vt:lpwstr/>
  </property>
</Properties>
</file>