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4"/>
  </p:sldMasterIdLst>
  <p:notesMasterIdLst>
    <p:notesMasterId r:id="rId6"/>
  </p:notesMasterIdLst>
  <p:sldIdLst>
    <p:sldId id="309" r:id="rId5"/>
  </p:sldIdLst>
  <p:sldSz cx="7559675" cy="1069181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arah Henderson" initials="SH" lastIdx="7" clrIdx="6">
    <p:extLst>
      <p:ext uri="{19B8F6BF-5375-455C-9EA6-DF929625EA0E}">
        <p15:presenceInfo xmlns:p15="http://schemas.microsoft.com/office/powerpoint/2012/main" userId="8c71b8eda06f9807" providerId="Windows Live"/>
      </p:ext>
    </p:extLst>
  </p:cmAuthor>
  <p:cmAuthor id="1" name="Trang Nguyen" initials="TN" lastIdx="34" clrIdx="0">
    <p:extLst>
      <p:ext uri="{19B8F6BF-5375-455C-9EA6-DF929625EA0E}">
        <p15:presenceInfo xmlns:p15="http://schemas.microsoft.com/office/powerpoint/2012/main" userId="S::trnguyen@uef.fi::d5280366-562c-4cf0-bb7c-ae974c00dcff" providerId="AD"/>
      </p:ext>
    </p:extLst>
  </p:cmAuthor>
  <p:cmAuthor id="8" name="Hayley Trowbridge" initials="HT [2]" lastIdx="4" clrIdx="7">
    <p:extLst>
      <p:ext uri="{19B8F6BF-5375-455C-9EA6-DF929625EA0E}">
        <p15:presenceInfo xmlns:p15="http://schemas.microsoft.com/office/powerpoint/2012/main" userId="57ad90d6cbb042bb" providerId="Windows Live"/>
      </p:ext>
    </p:extLst>
  </p:cmAuthor>
  <p:cmAuthor id="2" name="Guest User" initials="GU" lastIdx="7" clrIdx="1">
    <p:extLst>
      <p:ext uri="{19B8F6BF-5375-455C-9EA6-DF929625EA0E}">
        <p15:presenceInfo xmlns:p15="http://schemas.microsoft.com/office/powerpoint/2012/main" userId="S::urn:spo:anon#e295d3b54a41dccf79cf51fc30223e07825865f4c8ec341ec316e4ebcaae4e36::" providerId="AD"/>
      </p:ext>
    </p:extLst>
  </p:cmAuthor>
  <p:cmAuthor id="3" name="Guest User" initials="GU [2]" lastIdx="1" clrIdx="2">
    <p:extLst>
      <p:ext uri="{19B8F6BF-5375-455C-9EA6-DF929625EA0E}">
        <p15:presenceInfo xmlns:p15="http://schemas.microsoft.com/office/powerpoint/2012/main" userId="S::urn:spo:anon#5255dc26cd547c7991fca30facf776d32b3f7778c758d74f9848ee1c1be7d208::" providerId="AD"/>
      </p:ext>
    </p:extLst>
  </p:cmAuthor>
  <p:cmAuthor id="4" name="Guest User" initials="GU [3]" lastIdx="10" clrIdx="3">
    <p:extLst>
      <p:ext uri="{19B8F6BF-5375-455C-9EA6-DF929625EA0E}">
        <p15:presenceInfo xmlns:p15="http://schemas.microsoft.com/office/powerpoint/2012/main" userId="S::urn:spo:anon#c83150464e2bf34a20c349c621009c02417003a2285cbc20106be13216004797::" providerId="AD"/>
      </p:ext>
    </p:extLst>
  </p:cmAuthor>
  <p:cmAuthor id="5" name="Hayley Trowbridge" initials="HT" lastIdx="22" clrIdx="4">
    <p:extLst>
      <p:ext uri="{19B8F6BF-5375-455C-9EA6-DF929625EA0E}">
        <p15:presenceInfo xmlns:p15="http://schemas.microsoft.com/office/powerpoint/2012/main" userId="S::hayley_peoplesvoicemedia.co.uk#ext#@studentuef.onmicrosoft.com::8d2bff5c-ea5f-4b46-8a64-c5e88909eaa7" providerId="AD"/>
      </p:ext>
    </p:extLst>
  </p:cmAuthor>
  <p:cmAuthor id="6" name="Stanislaw Domaniewski" initials="SD" lastIdx="28" clrIdx="5">
    <p:extLst>
      <p:ext uri="{19B8F6BF-5375-455C-9EA6-DF929625EA0E}">
        <p15:presenceInfo xmlns:p15="http://schemas.microsoft.com/office/powerpoint/2012/main" userId="S::stanido@uef.fi::b5dda27c-b2bb-4324-a53f-13ab270e79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8A"/>
    <a:srgbClr val="00ADEE"/>
    <a:srgbClr val="F6921E"/>
    <a:srgbClr val="8BC53F"/>
    <a:srgbClr val="EE4036"/>
    <a:srgbClr val="00A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92" autoAdjust="0"/>
    <p:restoredTop sz="94651"/>
  </p:normalViewPr>
  <p:slideViewPr>
    <p:cSldViewPr snapToGrid="0">
      <p:cViewPr varScale="1">
        <p:scale>
          <a:sx n="67" d="100"/>
          <a:sy n="67" d="100"/>
        </p:scale>
        <p:origin x="29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ng Nguyen" userId="d5280366-562c-4cf0-bb7c-ae974c00dcff" providerId="ADAL" clId="{78D1F451-8206-4B47-811B-1151BCCA7911}"/>
    <pc:docChg chg="modSld">
      <pc:chgData name="Trang Nguyen" userId="d5280366-562c-4cf0-bb7c-ae974c00dcff" providerId="ADAL" clId="{78D1F451-8206-4B47-811B-1151BCCA7911}" dt="2021-09-20T14:41:30.601" v="9" actId="1076"/>
      <pc:docMkLst>
        <pc:docMk/>
      </pc:docMkLst>
      <pc:sldChg chg="modSp mod">
        <pc:chgData name="Trang Nguyen" userId="d5280366-562c-4cf0-bb7c-ae974c00dcff" providerId="ADAL" clId="{78D1F451-8206-4B47-811B-1151BCCA7911}" dt="2021-09-20T14:41:30.601" v="9" actId="1076"/>
        <pc:sldMkLst>
          <pc:docMk/>
          <pc:sldMk cId="3428984836" sldId="309"/>
        </pc:sldMkLst>
        <pc:spChg chg="mod">
          <ac:chgData name="Trang Nguyen" userId="d5280366-562c-4cf0-bb7c-ae974c00dcff" providerId="ADAL" clId="{78D1F451-8206-4B47-811B-1151BCCA7911}" dt="2021-09-20T14:41:24.727" v="1" actId="1076"/>
          <ac:spMkLst>
            <pc:docMk/>
            <pc:sldMk cId="3428984836" sldId="309"/>
            <ac:spMk id="2" creationId="{8D96A84D-1AC5-724B-9622-82675F55278A}"/>
          </ac:spMkLst>
        </pc:spChg>
        <pc:graphicFrameChg chg="mod">
          <ac:chgData name="Trang Nguyen" userId="d5280366-562c-4cf0-bb7c-ae974c00dcff" providerId="ADAL" clId="{78D1F451-8206-4B47-811B-1151BCCA7911}" dt="2021-09-20T14:41:30.601" v="9" actId="1076"/>
          <ac:graphicFrameMkLst>
            <pc:docMk/>
            <pc:sldMk cId="3428984836" sldId="309"/>
            <ac:graphicFrameMk id="26" creationId="{2A5A5880-7CE3-4924-ACE1-41E024822F2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7ED5C-84E8-4C58-A663-0D23F0ECB3D1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7413" y="1233488"/>
            <a:ext cx="23542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F4EFF-5282-49E0-AF7B-27210D1EB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8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B328-D447-4B0D-9785-E007FDEAD7E7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9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12790-1898-46D2-BFF6-4664171078D2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3A74-F926-4C56-BFFF-84EA30BC3D86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9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7111-2881-4D52-BA7B-770C6CA2567D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7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CDB8-30F1-4601-8050-8FA118BA74A1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99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FE7D-39D7-4A70-A4BA-04B9D05A7A3F}" type="datetime1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10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614F-D1C4-4E76-AC2A-262A56E239CC}" type="datetime1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6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AE66-7917-4369-B930-706B59580D9F}" type="datetime1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9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1A6-CE68-4FB4-96C1-230BE0782A0A}" type="datetime1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71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58FD-7E17-4992-8848-86B742918844}" type="datetime1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4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E1777-2C37-4371-9D99-6501D7C0AF35}" type="datetime1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90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4F58-52BA-4453-AF28-5874E28C872F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4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2A5A5880-7CE3-4924-ACE1-41E024822F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066907"/>
              </p:ext>
            </p:extLst>
          </p:nvPr>
        </p:nvGraphicFramePr>
        <p:xfrm>
          <a:off x="404928" y="1116000"/>
          <a:ext cx="6696000" cy="8663503"/>
        </p:xfrm>
        <a:graphic>
          <a:graphicData uri="http://schemas.openxmlformats.org/drawingml/2006/table">
            <a:tbl>
              <a:tblPr firstCol="1">
                <a:tableStyleId>{5940675A-B579-460E-94D1-54222C63F5DA}</a:tableStyleId>
              </a:tblPr>
              <a:tblGrid>
                <a:gridCol w="2222463">
                  <a:extLst>
                    <a:ext uri="{9D8B030D-6E8A-4147-A177-3AD203B41FA5}">
                      <a16:colId xmlns:a16="http://schemas.microsoft.com/office/drawing/2014/main" val="2250387527"/>
                    </a:ext>
                  </a:extLst>
                </a:gridCol>
                <a:gridCol w="4473537">
                  <a:extLst>
                    <a:ext uri="{9D8B030D-6E8A-4147-A177-3AD203B41FA5}">
                      <a16:colId xmlns:a16="http://schemas.microsoft.com/office/drawing/2014/main" val="3868421439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Overview of the demographic 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Provide an outline of the people you intend to work with in the focus group. (3 – 5 sentences)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290336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Reasons for selection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Provide a justification for the selection of this group of people. (3 – 5 bullet points)</a:t>
                      </a: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This group of people have been selected because –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131773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  <a:latin typeface="+mn-lt"/>
                        </a:rPr>
                        <a:t>Existing connections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  <a:latin typeface="+mn-lt"/>
                        </a:rPr>
                        <a:t>Provide details of any existing connection/relationship with the group that you already have. </a:t>
                      </a:r>
                      <a:endParaRPr lang="en-GB" sz="1200" b="0" i="0" u="none" strike="noStrike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523848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  <a:latin typeface="+mn-lt"/>
                        </a:rPr>
                        <a:t>Engagement plans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  <a:latin typeface="+mn-lt"/>
                        </a:rPr>
                        <a:t>Outline how you plan to engage the group in the activity. [3 – 5 sentences]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667403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  <a:latin typeface="+mn-lt"/>
                        </a:rPr>
                        <a:t>Delivery plans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  <a:latin typeface="+mn-lt"/>
                        </a:rPr>
                        <a:t>How do you plan to deliver the focus group activity? </a:t>
                      </a:r>
                      <a:endParaRPr lang="en-GB" sz="1200" b="0" i="0" u="none" strike="noStrike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 Online</a:t>
                      </a:r>
                    </a:p>
                    <a:p>
                      <a:pPr marL="171450" indent="-17145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 Offline</a:t>
                      </a:r>
                    </a:p>
                    <a:p>
                      <a:pPr marL="171450" indent="-17145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 Hybrid </a:t>
                      </a: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345461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  <a:latin typeface="+mn-lt"/>
                        </a:rPr>
                        <a:t>Inclusion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  <a:latin typeface="+mn-lt"/>
                        </a:rPr>
                        <a:t>What are the group’s access needs and how can you make the activity welcoming?</a:t>
                      </a:r>
                      <a:endParaRPr lang="en-GB" sz="1200" b="0" i="0" u="none" strike="noStrike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  <a:latin typeface="+mn-lt"/>
                      </a:endParaRPr>
                    </a:p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31465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  <a:latin typeface="+mn-lt"/>
                        </a:rPr>
                        <a:t>Communication</a:t>
                      </a:r>
                    </a:p>
                    <a:p>
                      <a:pPr marL="0" indent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  <a:latin typeface="+mn-lt"/>
                        </a:rPr>
                        <a:t>Provide details of how you plan to communicate with group before and after the activity.</a:t>
                      </a:r>
                      <a:endParaRPr lang="en-GB" sz="1200" b="0" i="0" u="none" strike="noStrike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180628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8D96A84D-1AC5-724B-9622-82675F55278A}"/>
              </a:ext>
            </a:extLst>
          </p:cNvPr>
          <p:cNvSpPr/>
          <p:nvPr/>
        </p:nvSpPr>
        <p:spPr>
          <a:xfrm>
            <a:off x="351700" y="720000"/>
            <a:ext cx="377825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b="1" dirty="0">
                <a:solidFill>
                  <a:srgbClr val="EB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 Overview Worksheet</a:t>
            </a:r>
          </a:p>
        </p:txBody>
      </p:sp>
    </p:spTree>
    <p:extLst>
      <p:ext uri="{BB962C8B-B14F-4D97-AF65-F5344CB8AC3E}">
        <p14:creationId xmlns:p14="http://schemas.microsoft.com/office/powerpoint/2010/main" val="3428984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ECFF2752E91F4697328BB50938CB7B" ma:contentTypeVersion="12" ma:contentTypeDescription="Create a new document." ma:contentTypeScope="" ma:versionID="4c3b7e2393376e44e28bc5ca8ca2286e">
  <xsd:schema xmlns:xsd="http://www.w3.org/2001/XMLSchema" xmlns:xs="http://www.w3.org/2001/XMLSchema" xmlns:p="http://schemas.microsoft.com/office/2006/metadata/properties" xmlns:ns2="d6485213-0b36-4a46-b669-815c22517823" xmlns:ns3="9af45b3e-bb1f-475e-b069-273074ab15bf" targetNamespace="http://schemas.microsoft.com/office/2006/metadata/properties" ma:root="true" ma:fieldsID="17ea8792d51225da3f254400c9478110" ns2:_="" ns3:_="">
    <xsd:import namespace="d6485213-0b36-4a46-b669-815c22517823"/>
    <xsd:import namespace="9af45b3e-bb1f-475e-b069-273074ab15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85213-0b36-4a46-b669-815c225178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5b3e-bb1f-475e-b069-273074ab15b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3530642-FFD9-40ED-8227-ED39C68B2B18}">
  <ds:schemaRefs>
    <ds:schemaRef ds:uri="9af45b3e-bb1f-475e-b069-273074ab15bf"/>
    <ds:schemaRef ds:uri="d6485213-0b36-4a46-b669-815c2251782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E5AA97B-23F0-4ACE-A900-9D1D57A199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6C61D1-890B-4CC0-937B-357FAD3DFEDC}">
  <ds:schemaRefs>
    <ds:schemaRef ds:uri="9af45b3e-bb1f-475e-b069-273074ab15bf"/>
    <ds:schemaRef ds:uri="d6485213-0b36-4a46-b669-815c2251782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163</Words>
  <Application>Microsoft Office PowerPoint</Application>
  <PresentationFormat>Custom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D5.1 Media Discourse Foresight Guide</dc:title>
  <dc:creator>Trang Nguyen</dc:creator>
  <cp:lastModifiedBy>Trang Nguyen</cp:lastModifiedBy>
  <cp:revision>15</cp:revision>
  <cp:lastPrinted>2021-07-23T07:43:31Z</cp:lastPrinted>
  <dcterms:created xsi:type="dcterms:W3CDTF">2021-06-11T10:44:34Z</dcterms:created>
  <dcterms:modified xsi:type="dcterms:W3CDTF">2021-09-20T14:41:52Z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0x0101009AECFF2752E91F4697328BB50938CB7B</vt:lpwstr>
  </property>
</Properties>
</file>